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43" d="100"/>
          <a:sy n="14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924a05c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924a05c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924a05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924a05c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3924a05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3924a05c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924a05c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924a05c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396f4a6c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396f4a6c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96f4a6c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96f4a6c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96f4a6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96f4a6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396f4a6c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396f4a6c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96f4a6c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96f4a6c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96f4a6c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396f4a6c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3924a05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3924a05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96f4a6c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96f4a6c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924a05c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924a05c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96f4a6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396f4a6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396f4a6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396f4a6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96f4a6c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396f4a6c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396f4a6c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396f4a6c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396f4a6c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396f4a6c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3924a05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3924a05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3924a05c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3924a05c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xplore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den_tail_logo-color-theme-13158665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eden_tail_logo-color-theme-13158665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dribbble.com/shots/1438758-Ev-Profile-Pag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157163" dist="95250" dir="108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Riccardo Carzaniga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157163" dist="95250" dir="108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Personal Portfolio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Wireframe to Implementation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3310" y="865325"/>
            <a:ext cx="4965655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2494438" y="2285400"/>
            <a:ext cx="11454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75" y="187875"/>
            <a:ext cx="1458048" cy="48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Wireframe to Implementation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3310" y="865325"/>
            <a:ext cx="4965655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2494438" y="2285400"/>
            <a:ext cx="11454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76" y="187875"/>
            <a:ext cx="1668872" cy="48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Inspirations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5" y="4098474"/>
            <a:ext cx="3844775" cy="793700"/>
          </a:xfrm>
          <a:prstGeom prst="rect">
            <a:avLst/>
          </a:prstGeom>
          <a:noFill/>
          <a:ln>
            <a:noFill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0" y="1609450"/>
            <a:ext cx="6367498" cy="2389851"/>
          </a:xfrm>
          <a:prstGeom prst="rect">
            <a:avLst/>
          </a:prstGeom>
          <a:noFill/>
          <a:ln>
            <a:noFill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2900" y="184050"/>
            <a:ext cx="3585126" cy="2535800"/>
          </a:xfrm>
          <a:prstGeom prst="rect">
            <a:avLst/>
          </a:prstGeom>
          <a:noFill/>
          <a:ln>
            <a:noFill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Ethical issues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1717900" y="1312075"/>
            <a:ext cx="51804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Taking inspiration vs Plagiarize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Practice vs Quick Hack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Copyright Icons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717900" y="1312075"/>
            <a:ext cx="51804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intangible sense of beauty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How to make elements stand out?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By adding white space around them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 management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Naming convention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 reusability is a nightmare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Real Content vs Lorem Ipsum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2179100" y="1312075"/>
            <a:ext cx="3555000" cy="3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Design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Carousel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Blog Post Preview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Fade-In animations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Extra themes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75" y="13642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375" y="19909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375" y="25717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375" y="32385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8375" y="3840300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/>
              <a:t>Responsive Design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371" y="1118500"/>
            <a:ext cx="3668905" cy="38130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353" y="1118500"/>
            <a:ext cx="2775056" cy="3813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18500"/>
            <a:ext cx="1552665" cy="381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-GB"/>
              <a:t>Carousel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18500"/>
            <a:ext cx="5228317" cy="3820974"/>
          </a:xfrm>
          <a:prstGeom prst="rect">
            <a:avLst/>
          </a:prstGeom>
          <a:noFill/>
          <a:ln>
            <a:noFill/>
          </a:ln>
          <a:effectLst>
            <a:outerShdw blurRad="157163" dist="19050" dir="5400000" algn="bl" rotWithShape="0">
              <a:srgbClr val="000000">
                <a:alpha val="63000"/>
              </a:srgbClr>
            </a:outerShdw>
          </a:effectLst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405" y="1244013"/>
            <a:ext cx="3299195" cy="36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 startAt="3"/>
            </a:pPr>
            <a:r>
              <a:rPr lang="en-GB"/>
              <a:t>Blog Post Preview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75" y="1166850"/>
            <a:ext cx="4826450" cy="36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1112300"/>
            <a:ext cx="3562834" cy="38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 startAt="4"/>
            </a:pPr>
            <a:r>
              <a:rPr lang="en-GB"/>
              <a:t>Fade-In animations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r="33642"/>
          <a:stretch/>
        </p:blipFill>
        <p:spPr>
          <a:xfrm>
            <a:off x="2700625" y="1190363"/>
            <a:ext cx="6193874" cy="36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1118500"/>
            <a:ext cx="2204246" cy="3813101"/>
          </a:xfrm>
          <a:prstGeom prst="rect">
            <a:avLst/>
          </a:prstGeom>
          <a:noFill/>
          <a:ln>
            <a:noFill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Sitemap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50" y="1140187"/>
            <a:ext cx="7355900" cy="3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 startAt="5"/>
            </a:pPr>
            <a:r>
              <a:rPr lang="en-GB"/>
              <a:t>Extra themes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75" y="941525"/>
            <a:ext cx="6420048" cy="437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5914950" y="264200"/>
            <a:ext cx="2774034" cy="198882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E"/>
                </a:solidFill>
              </a:rPr>
              <a:t>Favourite part!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311700" y="214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Palette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445950" y="4767000"/>
            <a:ext cx="2252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https://color.adobe.com/explore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633" y="789125"/>
            <a:ext cx="6992735" cy="4141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Palette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314500" y="4767000"/>
            <a:ext cx="4515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https://color.adobe.com/eden_tail_logo-color-theme-13158665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504" b="504"/>
          <a:stretch/>
        </p:blipFill>
        <p:spPr>
          <a:xfrm>
            <a:off x="1075632" y="789125"/>
            <a:ext cx="6992734" cy="4141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Palette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2314500" y="4767000"/>
            <a:ext cx="4515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https://color.adobe.com/eden_tail_logo-color-theme-13158665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l="1895" r="1895"/>
          <a:stretch/>
        </p:blipFill>
        <p:spPr>
          <a:xfrm>
            <a:off x="1075632" y="789125"/>
            <a:ext cx="6992735" cy="4141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21887"/>
          <a:stretch/>
        </p:blipFill>
        <p:spPr>
          <a:xfrm>
            <a:off x="311711" y="956200"/>
            <a:ext cx="6158652" cy="3686875"/>
          </a:xfrm>
          <a:prstGeom prst="rect">
            <a:avLst/>
          </a:prstGeom>
          <a:noFill/>
          <a:ln>
            <a:noFill/>
          </a:ln>
          <a:effectLst>
            <a:outerShdw blurRad="300038" dist="9525" dir="8460000" algn="bl" rotWithShape="0">
              <a:srgbClr val="000000">
                <a:alpha val="61000"/>
              </a:srgbClr>
            </a:outerShdw>
          </a:effectLst>
        </p:spPr>
      </p:pic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Hero image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2314500" y="4767000"/>
            <a:ext cx="4515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https://dribbble.com/shots/1438758-Ev-Profile-Page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721025" y="777836"/>
            <a:ext cx="2124600" cy="2800500"/>
          </a:xfrm>
          <a:prstGeom prst="wedgeRectCallout">
            <a:avLst>
              <a:gd name="adj1" fmla="val -66927"/>
              <a:gd name="adj2" fmla="val -2128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In web design, a </a:t>
            </a:r>
            <a:r>
              <a:rPr lang="en-GB" sz="1200" b="1" dirty="0">
                <a:solidFill>
                  <a:srgbClr val="222222"/>
                </a:solidFill>
              </a:rPr>
              <a:t>hero</a:t>
            </a:r>
            <a:r>
              <a:rPr lang="en-GB" sz="1200" dirty="0">
                <a:solidFill>
                  <a:srgbClr val="222222"/>
                </a:solidFill>
              </a:rPr>
              <a:t> image is a large web </a:t>
            </a:r>
            <a:r>
              <a:rPr lang="en-GB" sz="1200" b="1" dirty="0">
                <a:solidFill>
                  <a:srgbClr val="222222"/>
                </a:solidFill>
              </a:rPr>
              <a:t>banner</a:t>
            </a:r>
            <a:r>
              <a:rPr lang="en-GB" sz="1200" dirty="0">
                <a:solidFill>
                  <a:srgbClr val="222222"/>
                </a:solidFill>
              </a:rPr>
              <a:t> image, </a:t>
            </a:r>
            <a:r>
              <a:rPr lang="en-GB" sz="1200" dirty="0" smtClean="0">
                <a:solidFill>
                  <a:srgbClr val="222222"/>
                </a:solidFill>
              </a:rPr>
              <a:t>placed </a:t>
            </a:r>
            <a:r>
              <a:rPr lang="en-GB" sz="1200" dirty="0">
                <a:solidFill>
                  <a:srgbClr val="222222"/>
                </a:solidFill>
              </a:rPr>
              <a:t>on a web page, generally in the front and </a:t>
            </a:r>
            <a:r>
              <a:rPr lang="en-GB" sz="1200" dirty="0" err="1">
                <a:solidFill>
                  <a:srgbClr val="222222"/>
                </a:solidFill>
              </a:rPr>
              <a:t>center</a:t>
            </a:r>
            <a:r>
              <a:rPr lang="en-GB" sz="1200" dirty="0">
                <a:solidFill>
                  <a:srgbClr val="222222"/>
                </a:solidFill>
              </a:rPr>
              <a:t>. The </a:t>
            </a:r>
            <a:r>
              <a:rPr lang="en-GB" sz="1200" b="1" dirty="0">
                <a:solidFill>
                  <a:srgbClr val="222222"/>
                </a:solidFill>
              </a:rPr>
              <a:t>hero</a:t>
            </a:r>
            <a:r>
              <a:rPr lang="en-GB" sz="1200" dirty="0">
                <a:solidFill>
                  <a:srgbClr val="222222"/>
                </a:solidFill>
              </a:rPr>
              <a:t> image is often the first visual element a visitor encounters on the site; it presents an overview of the site's most important content.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Footer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651" r="651"/>
          <a:stretch/>
        </p:blipFill>
        <p:spPr>
          <a:xfrm>
            <a:off x="62025" y="2220604"/>
            <a:ext cx="4374420" cy="25906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t="69" b="69"/>
          <a:stretch/>
        </p:blipFill>
        <p:spPr>
          <a:xfrm>
            <a:off x="4327725" y="1958944"/>
            <a:ext cx="4816274" cy="28523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t="69" b="69"/>
          <a:stretch/>
        </p:blipFill>
        <p:spPr>
          <a:xfrm>
            <a:off x="2087748" y="467313"/>
            <a:ext cx="4374423" cy="25906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Wireframe to Implementation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5" y="187875"/>
            <a:ext cx="1520500" cy="47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310" y="865325"/>
            <a:ext cx="4965655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2494438" y="2285400"/>
            <a:ext cx="11454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Wireframe to Implementation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3310" y="865325"/>
            <a:ext cx="4965655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2494438" y="2285400"/>
            <a:ext cx="11454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75" y="187875"/>
            <a:ext cx="1447288" cy="47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On-screen Show (16:9)</PresentationFormat>
  <Paragraphs>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Riccardo Carzaniga</vt:lpstr>
      <vt:lpstr>Sitemap</vt:lpstr>
      <vt:lpstr>Color Palette</vt:lpstr>
      <vt:lpstr>Color Palette</vt:lpstr>
      <vt:lpstr>Color Palette</vt:lpstr>
      <vt:lpstr>Hero image</vt:lpstr>
      <vt:lpstr>Footer</vt:lpstr>
      <vt:lpstr>From Wireframe to Implementation</vt:lpstr>
      <vt:lpstr>From Wireframe to Implementation</vt:lpstr>
      <vt:lpstr>From Wireframe to Implementation</vt:lpstr>
      <vt:lpstr>From Wireframe to Implementation</vt:lpstr>
      <vt:lpstr>Example of Inspirations</vt:lpstr>
      <vt:lpstr>Ethical issues</vt:lpstr>
      <vt:lpstr>Challenges</vt:lpstr>
      <vt:lpstr>Features</vt:lpstr>
      <vt:lpstr>Responsive Design</vt:lpstr>
      <vt:lpstr>Carousel</vt:lpstr>
      <vt:lpstr>Blog Post Preview</vt:lpstr>
      <vt:lpstr>Fade-In animations</vt:lpstr>
      <vt:lpstr>Extra themes</vt:lpstr>
      <vt:lpstr>Questions?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Riccardo Carzaniga</dc:title>
  <cp:lastModifiedBy>Riccardo Carzaniga</cp:lastModifiedBy>
  <cp:revision>1</cp:revision>
  <dcterms:modified xsi:type="dcterms:W3CDTF">2019-09-23T14:35:05Z</dcterms:modified>
</cp:coreProperties>
</file>